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68" r:id="rId3"/>
    <p:sldMasterId id="2147483780" r:id="rId4"/>
  </p:sldMasterIdLst>
  <p:notesMasterIdLst>
    <p:notesMasterId r:id="rId36"/>
  </p:notesMasterIdLst>
  <p:sldIdLst>
    <p:sldId id="329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334" r:id="rId34"/>
    <p:sldId id="336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01631F"/>
    <a:srgbClr val="800080"/>
    <a:srgbClr val="FF00FF"/>
    <a:srgbClr val="FF99CC"/>
    <a:srgbClr val="FF99FF"/>
    <a:srgbClr val="FF66FF"/>
    <a:srgbClr val="FF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8" autoAdjust="0"/>
    <p:restoredTop sz="94604" autoAdjust="0"/>
  </p:normalViewPr>
  <p:slideViewPr>
    <p:cSldViewPr>
      <p:cViewPr>
        <p:scale>
          <a:sx n="70" d="100"/>
          <a:sy n="70" d="100"/>
        </p:scale>
        <p:origin x="-95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3CC01-D44E-4693-8603-1F9B0639A172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AC0BA-6ADC-44F0-98B6-857CF9324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02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4F30-50AF-43CE-9185-55479B987399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9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1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0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0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5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5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9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09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82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05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50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80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30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54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30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1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8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50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28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46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96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57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54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30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21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92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65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75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73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44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17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7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3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6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6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3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7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1FB1-B978-4471-A38B-C8DFF25C6D6B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60B6-AD8B-4066-BDBD-EE9D915E853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15AD-04FD-4D4B-9BBB-A4349637952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8FD1-5B9C-4D50-A566-E1F154C345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5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gif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gif"/><Relationship Id="rId4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2"/>
            <a:ext cx="9144000" cy="687004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-99391"/>
            <a:ext cx="4824536" cy="695739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79512" y="-27384"/>
            <a:ext cx="48926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推定</a:t>
            </a:r>
            <a:r>
              <a:rPr lang="en-US" altLang="ja-JP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50</a:t>
            </a:r>
            <a:r>
              <a:rPr lang="ja-JP" altLang="en-US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ｍ→</a:t>
            </a:r>
            <a:endParaRPr lang="ja-JP" altLang="en-US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259632" y="2732727"/>
            <a:ext cx="3458838" cy="4152657"/>
            <a:chOff x="1259632" y="2732727"/>
            <a:chExt cx="3458838" cy="4152657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4005064"/>
              <a:ext cx="2431545" cy="2880320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1691680" y="2732727"/>
              <a:ext cx="30267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ja-JP" altLang="en-US" sz="72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↓</a:t>
              </a:r>
              <a:r>
                <a:rPr lang="en-US" altLang="ja-JP" sz="72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18</a:t>
              </a:r>
              <a:r>
                <a:rPr lang="ja-JP" altLang="en-US" sz="72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ｍ</a:t>
              </a:r>
              <a:endParaRPr lang="ja-JP" altLang="en-US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3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61331" y="5877272"/>
            <a:ext cx="3024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お台場ガンダム</a:t>
            </a:r>
            <a:endParaRPr lang="ja-JP" altLang="en-US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0" y="629373"/>
            <a:ext cx="3744416" cy="499255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427261" cy="501135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860032" y="5877271"/>
            <a:ext cx="34272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神戸市鉄人</a:t>
            </a:r>
            <a:r>
              <a:rPr lang="en-US" altLang="ja-JP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</a:t>
            </a:r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号</a:t>
            </a:r>
            <a:endParaRPr lang="ja-JP" altLang="en-US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86806" y="2780928"/>
            <a:ext cx="70855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ともに１８メートル</a:t>
            </a:r>
            <a:endParaRPr lang="ja-JP" altLang="en-US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4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2"/>
            <a:ext cx="9144000" cy="687004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-99391"/>
            <a:ext cx="4824536" cy="695739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12459" y="-27384"/>
            <a:ext cx="30267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50</a:t>
            </a:r>
            <a:r>
              <a:rPr lang="ja-JP" altLang="en-US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ｍ→</a:t>
            </a:r>
            <a:endParaRPr lang="ja-JP" altLang="en-US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259632" y="2732727"/>
            <a:ext cx="3458838" cy="4152657"/>
            <a:chOff x="1259632" y="2732727"/>
            <a:chExt cx="3458838" cy="4152657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4005064"/>
              <a:ext cx="2431545" cy="2880320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1691680" y="2732727"/>
              <a:ext cx="30267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ja-JP" altLang="en-US" sz="72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↓</a:t>
              </a:r>
              <a:r>
                <a:rPr lang="en-US" altLang="ja-JP" sz="72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18</a:t>
              </a:r>
              <a:r>
                <a:rPr lang="ja-JP" altLang="en-US" sz="72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ｍ</a:t>
              </a:r>
              <a:endParaRPr lang="ja-JP" altLang="en-US" sz="72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0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03448"/>
            <a:ext cx="9361040" cy="81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2"/>
            <a:ext cx="9144000" cy="687004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977680"/>
            <a:ext cx="2431545" cy="28803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747464"/>
            <a:ext cx="4320480" cy="77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03448"/>
            <a:ext cx="9361040" cy="81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611116" y="188640"/>
            <a:ext cx="3937000" cy="2921575"/>
            <a:chOff x="611116" y="467961"/>
            <a:chExt cx="3937000" cy="2921575"/>
          </a:xfrm>
        </p:grpSpPr>
        <p:sp>
          <p:nvSpPr>
            <p:cNvPr id="2" name="正方形/長方形 1"/>
            <p:cNvSpPr/>
            <p:nvPr/>
          </p:nvSpPr>
          <p:spPr>
            <a:xfrm>
              <a:off x="611116" y="467961"/>
              <a:ext cx="390862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50</a:t>
              </a:r>
              <a:r>
                <a:rPr lang="ja-JP" altLang="en-US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ｍ（第</a:t>
              </a:r>
              <a:r>
                <a:rPr lang="en-US" altLang="ja-JP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1</a:t>
              </a:r>
              <a:r>
                <a:rPr lang="ja-JP" altLang="en-US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～</a:t>
              </a:r>
              <a:r>
                <a:rPr lang="en-US" altLang="ja-JP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15</a:t>
              </a:r>
              <a:r>
                <a:rPr lang="ja-JP" altLang="en-US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作）</a:t>
              </a:r>
              <a:endParaRPr lang="ja-JP" alt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116" y="1052736"/>
              <a:ext cx="3937000" cy="2336800"/>
            </a:xfrm>
            <a:prstGeom prst="rect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4860032" y="197351"/>
            <a:ext cx="3968332" cy="2880320"/>
            <a:chOff x="4860032" y="476672"/>
            <a:chExt cx="3968332" cy="2880320"/>
          </a:xfrm>
        </p:grpSpPr>
        <p:sp>
          <p:nvSpPr>
            <p:cNvPr id="10" name="正方形/長方形 9"/>
            <p:cNvSpPr/>
            <p:nvPr/>
          </p:nvSpPr>
          <p:spPr>
            <a:xfrm>
              <a:off x="4860032" y="476672"/>
              <a:ext cx="396833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sz="3200" b="1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8</a:t>
              </a:r>
              <a:r>
                <a:rPr lang="en-US" altLang="ja-JP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0</a:t>
              </a:r>
              <a:r>
                <a:rPr lang="ja-JP" altLang="en-US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ｍ（第</a:t>
              </a:r>
              <a:r>
                <a:rPr lang="en-US" altLang="ja-JP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16</a:t>
              </a:r>
              <a:r>
                <a:rPr lang="ja-JP" altLang="en-US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・</a:t>
              </a:r>
              <a:r>
                <a:rPr lang="en-US" altLang="ja-JP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17</a:t>
              </a:r>
              <a:r>
                <a:rPr lang="ja-JP" altLang="en-US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作）</a:t>
              </a:r>
              <a:endParaRPr lang="ja-JP" alt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028903"/>
              <a:ext cx="3968332" cy="2328089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3912266" y="3250546"/>
            <a:ext cx="5057775" cy="3415540"/>
            <a:chOff x="3347864" y="3250546"/>
            <a:chExt cx="5057775" cy="3415540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865736"/>
              <a:ext cx="5057775" cy="2800350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3995936" y="3250546"/>
              <a:ext cx="427624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118.5</a:t>
              </a:r>
              <a:r>
                <a:rPr lang="ja-JP" altLang="en-US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平成角ｺﾞｼｯｸ体W9" panose="020B0A00000000000000" pitchFamily="50" charset="-128"/>
                  <a:ea typeface="HGP平成角ｺﾞｼｯｸ体W9" panose="020B0A00000000000000" pitchFamily="50" charset="-128"/>
                </a:rPr>
                <a:t>ｍ（シン・ゴジラ</a:t>
              </a:r>
              <a:r>
                <a:rPr lang="ja-JP" altLang="en-US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）</a:t>
              </a:r>
              <a:endParaRPr lang="ja-JP" alt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0" y="4077072"/>
            <a:ext cx="38908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100</a:t>
            </a:r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ｍ</a:t>
            </a:r>
            <a:r>
              <a:rPr lang="ja-JP" alt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（</a:t>
            </a:r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第</a:t>
            </a:r>
            <a:r>
              <a:rPr lang="en-US" altLang="ja-JP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18</a:t>
            </a:r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～</a:t>
            </a:r>
            <a:r>
              <a:rPr lang="en-US" altLang="ja-JP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22</a:t>
            </a:r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作）</a:t>
            </a:r>
            <a:endParaRPr lang="en-US" altLang="ja-JP" sz="32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  <a:p>
            <a:r>
              <a:rPr lang="en-US" altLang="ja-JP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55</a:t>
            </a:r>
            <a:r>
              <a:rPr lang="ja-JP" alt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～</a:t>
            </a:r>
            <a:r>
              <a:rPr lang="en-US" altLang="ja-JP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60m</a:t>
            </a:r>
            <a:r>
              <a:rPr lang="ja-JP" alt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（</a:t>
            </a:r>
            <a:r>
              <a:rPr lang="en-US" altLang="ja-JP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23</a:t>
            </a:r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作目</a:t>
            </a:r>
            <a:r>
              <a:rPr lang="ja-JP" alt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～</a:t>
            </a:r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）</a:t>
            </a:r>
            <a:endParaRPr lang="en-US" altLang="ja-JP" sz="32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  <a:p>
            <a:r>
              <a:rPr lang="en-US" altLang="ja-JP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100</a:t>
            </a:r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ｍ（</a:t>
            </a:r>
            <a:r>
              <a:rPr lang="en-US" altLang="ja-JP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28</a:t>
            </a:r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作目～）</a:t>
            </a:r>
            <a:endParaRPr lang="ja-JP" altLang="en-US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5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03448"/>
            <a:ext cx="9361040" cy="81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8853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1742"/>
            <a:ext cx="4392488" cy="29472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04964"/>
            <a:ext cx="3056254" cy="3620327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435534" y="908720"/>
            <a:ext cx="4438761" cy="4392488"/>
            <a:chOff x="2437495" y="2023132"/>
            <a:chExt cx="4303129" cy="3000354"/>
          </a:xfrm>
        </p:grpSpPr>
        <p:cxnSp>
          <p:nvCxnSpPr>
            <p:cNvPr id="10" name="直線コネクタ 9"/>
            <p:cNvCxnSpPr/>
            <p:nvPr/>
          </p:nvCxnSpPr>
          <p:spPr>
            <a:xfrm flipH="1">
              <a:off x="2589896" y="2023132"/>
              <a:ext cx="4150728" cy="3000354"/>
            </a:xfrm>
            <a:prstGeom prst="line">
              <a:avLst/>
            </a:prstGeom>
            <a:ln w="88900" cap="rnd">
              <a:gradFill>
                <a:gsLst>
                  <a:gs pos="0">
                    <a:srgbClr val="CD5B72"/>
                  </a:gs>
                  <a:gs pos="8000">
                    <a:srgbClr val="FFC000"/>
                  </a:gs>
                  <a:gs pos="0">
                    <a:schemeClr val="accent1">
                      <a:tint val="66000"/>
                      <a:satMod val="160000"/>
                      <a:alpha val="88000"/>
                    </a:schemeClr>
                  </a:gs>
                  <a:gs pos="100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50800" dist="508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2437495" y="2023132"/>
              <a:ext cx="4150729" cy="2520280"/>
            </a:xfrm>
            <a:prstGeom prst="line">
              <a:avLst/>
            </a:prstGeom>
            <a:ln w="88900" cap="rnd">
              <a:gradFill>
                <a:gsLst>
                  <a:gs pos="0">
                    <a:srgbClr val="CD5B72"/>
                  </a:gs>
                  <a:gs pos="8000">
                    <a:srgbClr val="FFC000"/>
                  </a:gs>
                  <a:gs pos="0">
                    <a:schemeClr val="accent1">
                      <a:tint val="66000"/>
                      <a:satMod val="160000"/>
                      <a:alpha val="88000"/>
                    </a:schemeClr>
                  </a:gs>
                  <a:gs pos="100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50800" dist="508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6" y="3789040"/>
            <a:ext cx="4324336" cy="281862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3084671"/>
            <a:ext cx="2418041" cy="157609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0" y="4531150"/>
            <a:ext cx="1944216" cy="12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03448"/>
            <a:ext cx="9361040" cy="81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3327127"/>
            <a:ext cx="8280920" cy="1470025"/>
          </a:xfrm>
        </p:spPr>
        <p:txBody>
          <a:bodyPr>
            <a:noAutofit/>
          </a:bodyPr>
          <a:lstStyle/>
          <a:p>
            <a:r>
              <a:rPr lang="ja-JP" altLang="en-US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>セキュリティ（安保）ヒーロー</a:t>
            </a:r>
            <a:r>
              <a:rPr lang="en-US" altLang="ja-JP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7200" dirty="0" smtClean="0">
                <a:solidFill>
                  <a:schemeClr val="bg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dirty="0" smtClean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>（</a:t>
            </a:r>
            <a:r>
              <a:rPr lang="en-US" altLang="ja-JP" sz="4800" dirty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>20</a:t>
            </a:r>
            <a:r>
              <a:rPr lang="ja-JP" altLang="en-US" sz="4800" dirty="0" smtClean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>１</a:t>
            </a:r>
            <a:r>
              <a:rPr lang="en-US" altLang="ja-JP" sz="4800" dirty="0" smtClean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>6</a:t>
            </a:r>
            <a:r>
              <a:rPr lang="ja-JP" altLang="en-US" sz="4800" dirty="0" smtClean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ja-JP" altLang="en-US" sz="4800" dirty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>　ヒーロー</a:t>
            </a:r>
            <a:r>
              <a:rPr lang="ja-JP" altLang="en-US" sz="4800" dirty="0" smtClean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>笑４）</a:t>
            </a:r>
            <a:r>
              <a:rPr lang="en-US" altLang="ja-JP" sz="4800" dirty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en-US" altLang="ja-JP" sz="4800" dirty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4800" dirty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4800" dirty="0" smtClean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>最近笑い事じゃなくなってきた</a:t>
            </a:r>
            <a:r>
              <a:rPr lang="en-US" altLang="ja-JP" dirty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dirty="0">
                <a:solidFill>
                  <a:prstClr val="white"/>
                </a:solidFill>
                <a:latin typeface="HGP明朝E" pitchFamily="18" charset="-128"/>
                <a:ea typeface="HGP明朝E" pitchFamily="18" charset="-128"/>
              </a:rPr>
            </a:br>
            <a:endParaRPr kumimoji="1" lang="ja-JP" altLang="en-US" sz="7200" dirty="0">
              <a:solidFill>
                <a:schemeClr val="bg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5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761306" y="4838780"/>
            <a:ext cx="7612830" cy="2487301"/>
            <a:chOff x="761306" y="4838780"/>
            <a:chExt cx="7612830" cy="248730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06" y="4842253"/>
              <a:ext cx="3810694" cy="2483828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442" y="4838780"/>
              <a:ext cx="3810694" cy="2483828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5400600" cy="7098393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65512" y="6008424"/>
            <a:ext cx="4643585" cy="1314184"/>
            <a:chOff x="2465512" y="6008424"/>
            <a:chExt cx="4643585" cy="131418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512" y="6008424"/>
              <a:ext cx="2016224" cy="1314184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6190684"/>
              <a:ext cx="1456977" cy="949664"/>
            </a:xfrm>
            <a:prstGeom prst="rect">
              <a:avLst/>
            </a:prstGeom>
          </p:spPr>
        </p:pic>
      </p:grpSp>
      <p:sp>
        <p:nvSpPr>
          <p:cNvPr id="15" name="正方形/長方形 14"/>
          <p:cNvSpPr/>
          <p:nvPr/>
        </p:nvSpPr>
        <p:spPr>
          <a:xfrm>
            <a:off x="35496" y="2348880"/>
            <a:ext cx="889248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かの国で開発したイルロボット　</a:t>
            </a:r>
            <a:endParaRPr lang="ja-JP" altLang="en-US" sz="8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7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21"/>
            <a:ext cx="9144000" cy="6864591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300192" y="2031231"/>
            <a:ext cx="32403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富士山↓</a:t>
            </a:r>
            <a:r>
              <a:rPr lang="en-US" altLang="ja-JP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3776</a:t>
            </a:r>
            <a:r>
              <a:rPr lang="ja-JP" alt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ｍ</a:t>
            </a:r>
            <a:endParaRPr lang="ja-JP" alt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44624"/>
            <a:ext cx="5400600" cy="709839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355976" y="1167135"/>
            <a:ext cx="37084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↓東京スカイツリー　</a:t>
            </a:r>
            <a:r>
              <a:rPr lang="en-US" altLang="ja-JP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634</a:t>
            </a:r>
            <a:r>
              <a:rPr lang="ja-JP" alt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ｍ</a:t>
            </a:r>
            <a:endParaRPr lang="ja-JP" alt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35696" y="-27384"/>
            <a:ext cx="66673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イルロボット　</a:t>
            </a:r>
            <a:r>
              <a:rPr lang="en-US" altLang="ja-JP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1000.385</a:t>
            </a:r>
            <a:r>
              <a:rPr lang="ja-JP" altLang="en-US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ｍ</a:t>
            </a:r>
            <a:endParaRPr lang="ja-JP" altLang="en-US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00" y="6007099"/>
            <a:ext cx="1357740" cy="88498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" y="6237312"/>
            <a:ext cx="1004548" cy="65476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95" y="6326609"/>
            <a:ext cx="867549" cy="5654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07100"/>
            <a:ext cx="1357740" cy="8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" y="0"/>
            <a:ext cx="9129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808" cy="67859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387424"/>
            <a:ext cx="6282217" cy="72010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19" y="6275485"/>
            <a:ext cx="337950" cy="60989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-27826" y="476672"/>
            <a:ext cx="54639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イルロボット　</a:t>
            </a:r>
            <a:r>
              <a:rPr lang="en-US" altLang="ja-JP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1000.385</a:t>
            </a:r>
            <a:r>
              <a:rPr lang="ja-JP" altLang="en-US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ｍ</a:t>
            </a:r>
            <a:endParaRPr lang="ja-JP" altLang="en-US" sz="32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398956" y="5373216"/>
            <a:ext cx="47469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巨大ピロリキング</a:t>
            </a:r>
            <a:endParaRPr lang="en-US" altLang="ja-JP" sz="28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  <a:p>
            <a:pPr algn="ctr"/>
            <a:r>
              <a:rPr lang="ja-JP" altLang="en-US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↓</a:t>
            </a:r>
            <a:r>
              <a:rPr lang="ja-JP" alt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　</a:t>
            </a:r>
            <a:r>
              <a:rPr lang="en-US" altLang="ja-JP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50</a:t>
            </a:r>
            <a:r>
              <a:rPr lang="ja-JP" alt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ｍ</a:t>
            </a:r>
            <a:endParaRPr lang="ja-JP" altLang="en-U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70" y="6275485"/>
            <a:ext cx="1146723" cy="74743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57" y="6453336"/>
            <a:ext cx="884762" cy="57669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37" y="6453336"/>
            <a:ext cx="873862" cy="56958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73" y="6275485"/>
            <a:ext cx="1041214" cy="6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259632" y="332656"/>
            <a:ext cx="66673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イルロボットの手</a:t>
            </a:r>
            <a:endParaRPr lang="ja-JP" altLang="en-US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3568" y="6070401"/>
            <a:ext cx="42762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ピロリキング</a:t>
            </a:r>
            <a:r>
              <a:rPr lang="en-US" altLang="ja-JP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50</a:t>
            </a:r>
            <a:r>
              <a:rPr lang="ja-JP" altLang="en-U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ｍ</a:t>
            </a:r>
            <a:endParaRPr lang="ja-JP" altLang="en-US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827584" y="4126186"/>
            <a:ext cx="252028" cy="22366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1993599" y="832274"/>
            <a:ext cx="1656184" cy="11671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00">
            <a:off x="1355150" y="111462"/>
            <a:ext cx="6541429" cy="81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3"/>
            <a:ext cx="6480720" cy="6126731"/>
          </a:xfrm>
          <a:prstGeom prst="rect">
            <a:avLst/>
          </a:prstGeom>
        </p:spPr>
      </p:pic>
      <p:cxnSp>
        <p:nvCxnSpPr>
          <p:cNvPr id="4" name="曲線コネクタ 3"/>
          <p:cNvCxnSpPr/>
          <p:nvPr/>
        </p:nvCxnSpPr>
        <p:spPr>
          <a:xfrm rot="16200000" flipV="1">
            <a:off x="3959932" y="2960948"/>
            <a:ext cx="1800200" cy="1728192"/>
          </a:xfrm>
          <a:prstGeom prst="curvedConnector3">
            <a:avLst>
              <a:gd name="adj1" fmla="val 100135"/>
            </a:avLst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3779912" y="2780928"/>
            <a:ext cx="305956" cy="296416"/>
            <a:chOff x="3779912" y="2780928"/>
            <a:chExt cx="305956" cy="296416"/>
          </a:xfrm>
        </p:grpSpPr>
        <p:cxnSp>
          <p:nvCxnSpPr>
            <p:cNvPr id="28" name="直線コネクタ 27"/>
            <p:cNvCxnSpPr/>
            <p:nvPr/>
          </p:nvCxnSpPr>
          <p:spPr>
            <a:xfrm flipH="1">
              <a:off x="3779912" y="2780928"/>
              <a:ext cx="288032" cy="288032"/>
            </a:xfrm>
            <a:prstGeom prst="line">
              <a:avLst/>
            </a:prstGeom>
            <a:ln w="666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 flipV="1">
              <a:off x="3807376" y="2780928"/>
              <a:ext cx="278492" cy="296416"/>
            </a:xfrm>
            <a:prstGeom prst="line">
              <a:avLst/>
            </a:prstGeom>
            <a:ln w="66675" cap="sq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83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12" y="417004"/>
            <a:ext cx="6224240" cy="466818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95926" y="188640"/>
            <a:ext cx="2763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某国ニュース</a:t>
            </a:r>
            <a:endParaRPr lang="ja-JP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7584" y="5099700"/>
            <a:ext cx="77251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本日、隣国日本ガ我国ニ向ケテ、未確認ノ飛行物体ヲ発射</a:t>
            </a:r>
            <a:endParaRPr lang="en-US" altLang="ja-JP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スルトイウ暴挙ニデタ。コノ事態ヲ、我国の最高指導者デア</a:t>
            </a:r>
            <a:endParaRPr lang="en-US" altLang="ja-JP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ル同志ハ、重大ナ事態ト見ナシ、厳戒態勢ヲヒキ、報復</a:t>
            </a:r>
            <a:endParaRPr lang="en-US" altLang="ja-JP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制裁モ辞サナイト述ベラレマシタ・・・</a:t>
            </a:r>
            <a:endParaRPr lang="ja-JP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0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5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492896"/>
            <a:ext cx="3240360" cy="1470025"/>
          </a:xfrm>
        </p:spPr>
        <p:txBody>
          <a:bodyPr>
            <a:noAutofit/>
          </a:bodyPr>
          <a:lstStyle/>
          <a:p>
            <a:r>
              <a:rPr lang="ja-JP" altLang="en-US" sz="65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数日後</a:t>
            </a:r>
            <a:r>
              <a:rPr lang="en-US" altLang="ja-JP" sz="6500" b="1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endParaRPr kumimoji="1" lang="ja-JP" altLang="en-US" sz="6500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0">
              <a:schemeClr val="accent1">
                <a:tint val="66000"/>
                <a:satMod val="160000"/>
                <a:alpha val="88000"/>
              </a:schemeClr>
            </a:gs>
            <a:gs pos="10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819472"/>
            <a:ext cx="5807806" cy="84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42"/>
            <a:ext cx="9144000" cy="687004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32" y="0"/>
            <a:ext cx="4719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0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603448"/>
            <a:ext cx="9361040" cy="81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124744"/>
            <a:ext cx="7443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ja-JP" altLang="en-US" sz="5400" dirty="0" smtClean="0">
                <a:solidFill>
                  <a:prstClr val="white"/>
                </a:solidFill>
              </a:rPr>
              <a:t>ｷﾀ</a:t>
            </a:r>
            <a:r>
              <a:rPr lang="ja-JP" altLang="en-US" sz="5400" dirty="0">
                <a:solidFill>
                  <a:prstClr val="white"/>
                </a:solidFill>
              </a:rPr>
              <a:t>━━━</a:t>
            </a:r>
            <a:r>
              <a:rPr lang="en-US" altLang="ja-JP" sz="5400" dirty="0">
                <a:solidFill>
                  <a:prstClr val="white"/>
                </a:solidFill>
              </a:rPr>
              <a:t>(</a:t>
            </a:r>
            <a:r>
              <a:rPr lang="ja-JP" altLang="en-US" sz="5400" dirty="0">
                <a:solidFill>
                  <a:prstClr val="white"/>
                </a:solidFill>
              </a:rPr>
              <a:t>ﾟ∀ﾟ</a:t>
            </a:r>
            <a:r>
              <a:rPr lang="en-US" altLang="ja-JP" sz="5400" dirty="0">
                <a:solidFill>
                  <a:prstClr val="white"/>
                </a:solidFill>
              </a:rPr>
              <a:t>).━━━</a:t>
            </a:r>
            <a:r>
              <a:rPr lang="en-US" altLang="ja-JP" sz="5400" dirty="0" smtClean="0">
                <a:solidFill>
                  <a:prstClr val="white"/>
                </a:solidFill>
              </a:rPr>
              <a:t>!!!</a:t>
            </a:r>
            <a:endParaRPr lang="ja-JP" alt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16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601763" y="1044023"/>
            <a:ext cx="4474293" cy="2384977"/>
            <a:chOff x="601763" y="1044023"/>
            <a:chExt cx="4474293" cy="238497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943" y="1044023"/>
              <a:ext cx="3019441" cy="1863279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601763" y="2844225"/>
              <a:ext cx="447429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合体して倒す武器</a:t>
              </a:r>
              <a:endParaRPr lang="ja-JP" alt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35028" y="3645024"/>
            <a:ext cx="4474293" cy="2665200"/>
            <a:chOff x="635028" y="3645024"/>
            <a:chExt cx="4474293" cy="26652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645024"/>
              <a:ext cx="3143752" cy="2080425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>
              <a:off x="635028" y="5725449"/>
              <a:ext cx="447429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2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色分けマシーン</a:t>
              </a:r>
              <a:endParaRPr lang="ja-JP" altLang="en-US" sz="3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5069380" y="1046462"/>
            <a:ext cx="3607076" cy="4902818"/>
            <a:chOff x="5069380" y="1046462"/>
            <a:chExt cx="3607076" cy="490281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046462"/>
              <a:ext cx="2474391" cy="4902818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正方形/長方形 8"/>
            <p:cNvSpPr/>
            <p:nvPr/>
          </p:nvSpPr>
          <p:spPr>
            <a:xfrm>
              <a:off x="5069380" y="2420888"/>
              <a:ext cx="360707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4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そして、</a:t>
              </a:r>
              <a:endParaRPr lang="en-US" altLang="ja-JP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lang="ja-JP" altLang="en-US" sz="4000" b="1" dirty="0" smtClean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巨大ロボット</a:t>
              </a:r>
              <a:endParaRPr lang="ja-JP" alt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979712" y="200834"/>
            <a:ext cx="590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戦隊ヒーロー三種の神器</a:t>
            </a:r>
            <a:endParaRPr lang="ja-JP" altLang="en-US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7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376" cy="6858000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2987824" y="5733256"/>
            <a:ext cx="2520280" cy="4320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3816424" cy="45207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83568" y="332656"/>
            <a:ext cx="73308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4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起動！キタナゴレンジャーロボ</a:t>
            </a:r>
            <a:endParaRPr lang="ja-JP" altLang="en-US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平成角ｺﾞｼｯｸ体W9" panose="020B0A00000000000000" pitchFamily="50" charset="-128"/>
              <a:ea typeface="HGP平成角ｺﾞｼｯｸ体W9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0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186</Words>
  <Application>Microsoft Office PowerPoint</Application>
  <PresentationFormat>画面に合わせる (4:3)</PresentationFormat>
  <Paragraphs>39</Paragraphs>
  <Slides>31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31</vt:i4>
      </vt:variant>
    </vt:vector>
  </HeadingPairs>
  <TitlesOfParts>
    <vt:vector size="35" baseType="lpstr">
      <vt:lpstr>Office テーマ</vt:lpstr>
      <vt:lpstr>1_Office テーマ</vt:lpstr>
      <vt:lpstr>3_Office テーマ</vt:lpstr>
      <vt:lpstr>Office ​​テーマ</vt:lpstr>
      <vt:lpstr>PowerPoint プレゼンテーション</vt:lpstr>
      <vt:lpstr>セキュリティ（安保）ヒーロー （20１6年　ヒーロー笑４）  最近笑い事じゃなくなってきた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数日後 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terazawa</dc:creator>
  <cp:lastModifiedBy>terazawa</cp:lastModifiedBy>
  <cp:revision>150</cp:revision>
  <dcterms:created xsi:type="dcterms:W3CDTF">2015-07-04T07:40:01Z</dcterms:created>
  <dcterms:modified xsi:type="dcterms:W3CDTF">2019-08-31T03:36:26Z</dcterms:modified>
</cp:coreProperties>
</file>